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91" r:id="rId2"/>
    <p:sldId id="284" r:id="rId3"/>
    <p:sldId id="287" r:id="rId4"/>
    <p:sldId id="292" r:id="rId5"/>
    <p:sldId id="274" r:id="rId6"/>
    <p:sldId id="271" r:id="rId7"/>
    <p:sldId id="293" r:id="rId8"/>
    <p:sldId id="280" r:id="rId9"/>
    <p:sldId id="272" r:id="rId10"/>
    <p:sldId id="268" r:id="rId11"/>
    <p:sldId id="276" r:id="rId12"/>
    <p:sldId id="288" r:id="rId13"/>
    <p:sldId id="289" r:id="rId14"/>
    <p:sldId id="267" r:id="rId15"/>
    <p:sldId id="286" r:id="rId16"/>
    <p:sldId id="294" r:id="rId17"/>
    <p:sldId id="285" r:id="rId18"/>
    <p:sldId id="277" r:id="rId19"/>
    <p:sldId id="290" r:id="rId20"/>
    <p:sldId id="26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45BA3-DA61-4660-AFE7-AB426B3E72A2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4C7D0-0A39-43DA-B5B7-264F39036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221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49E4-A4AB-4B38-A55F-E27AB97A368C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666BA86-5D50-408B-83E3-CCC535321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49E4-A4AB-4B38-A55F-E27AB97A368C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666BA86-5D50-408B-83E3-CCC535321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49E4-A4AB-4B38-A55F-E27AB97A368C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BA86-5D50-408B-83E3-CCC535321E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49E4-A4AB-4B38-A55F-E27AB97A368C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BA86-5D50-408B-83E3-CCC535321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49E4-A4AB-4B38-A55F-E27AB97A368C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666BA86-5D50-408B-83E3-CCC535321E2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49E4-A4AB-4B38-A55F-E27AB97A368C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BA86-5D50-408B-83E3-CCC535321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49E4-A4AB-4B38-A55F-E27AB97A368C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BA86-5D50-408B-83E3-CCC535321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49E4-A4AB-4B38-A55F-E27AB97A368C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BA86-5D50-408B-83E3-CCC535321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49E4-A4AB-4B38-A55F-E27AB97A368C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BA86-5D50-408B-83E3-CCC535321E2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49E4-A4AB-4B38-A55F-E27AB97A368C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BA86-5D50-408B-83E3-CCC535321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649E4-A4AB-4B38-A55F-E27AB97A368C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BA86-5D50-408B-83E3-CCC535321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25649E4-A4AB-4B38-A55F-E27AB97A368C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666BA86-5D50-408B-83E3-CCC535321E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lture.ru/events/2444747/koncert-k-yubileyu-poetessy-gulnary-miranovoi" TargetMode="External"/><Relationship Id="rId2" Type="http://schemas.openxmlformats.org/officeDocument/2006/relationships/hyperlink" Target="https://ok.ru/aifru?st._aid=Group_SM_Visi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ihi.ru/avtor/gmiranov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8236024" cy="573434"/>
          </a:xfrm>
        </p:spPr>
        <p:txBody>
          <a:bodyPr>
            <a:noAutofit/>
          </a:bodyPr>
          <a:lstStyle/>
          <a:p>
            <a:b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Республиканская научно - практическая конференция «</a:t>
            </a:r>
            <a:r>
              <a:rPr lang="ru-RU" sz="2000" cap="none" dirty="0" err="1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Неокнига</a:t>
            </a:r>
            <a: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теме: «В добром сердце весь мир уместится»</a:t>
            </a:r>
            <a:b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b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Анонсы современных авторов и/или современной (с 2000 года) книги      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700808"/>
            <a:ext cx="8686800" cy="4379317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               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220072" y="3933057"/>
            <a:ext cx="3627512" cy="2363092"/>
          </a:xfrm>
          <a:prstGeom prst="rect">
            <a:avLst/>
          </a:prstGeom>
        </p:spPr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t-RU" sz="2000" dirty="0">
                <a:latin typeface="Times New Roman" pitchFamily="18" charset="0"/>
                <a:cs typeface="Times New Roman" pitchFamily="18" charset="0"/>
              </a:rPr>
              <a:t>Презента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цию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подготовила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Низамова Гульнара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Анасовна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заведующий библиотекой</a:t>
            </a:r>
          </a:p>
          <a:p>
            <a:pPr marL="0" indent="0">
              <a:buFont typeface="Wingdings 2"/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МБОУ «СОШ №25 им. 70-летия нефти Татарстана»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г.Альметьевск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РТ</a:t>
            </a:r>
          </a:p>
          <a:p>
            <a:pPr marL="0" indent="0">
              <a:buFont typeface="Wingdings 2"/>
              <a:buNone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     02.04.2023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/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F75830-6DE6-4D6A-8061-9B1E62002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98" y="2871167"/>
            <a:ext cx="8071804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31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ЗНАкомьтесь</a:t>
            </a:r>
            <a:r>
              <a:rPr lang="ru-RU" dirty="0"/>
              <a:t>: Гульнара </a:t>
            </a:r>
            <a:r>
              <a:rPr lang="ru-RU" dirty="0" err="1"/>
              <a:t>Миранова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84784"/>
            <a:ext cx="8686800" cy="45953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Мой анонс о Гульнаре </a:t>
            </a:r>
            <a:r>
              <a:rPr lang="ru-RU" dirty="0" err="1"/>
              <a:t>Мирановой</a:t>
            </a:r>
            <a:r>
              <a:rPr lang="ru-RU" dirty="0"/>
              <a:t> –нашем </a:t>
            </a:r>
            <a:r>
              <a:rPr lang="ru-RU" dirty="0" err="1"/>
              <a:t>современнике,писателе</a:t>
            </a:r>
            <a:r>
              <a:rPr lang="ru-RU" dirty="0"/>
              <a:t>, уникальном человеке нашего города. Родилась в 1982 году Альметьевске.  Известна в первую очередь благодаря своим книгам. Пишет в жанре детской и подростковой прозы. Написала 7 книг. Кто-то скажет, что не так уж это и много. Но для человека, имеющего серьезные проблемы со здоровьем, это- солидная библиография. </a:t>
            </a:r>
          </a:p>
        </p:txBody>
      </p:sp>
    </p:spTree>
    <p:extLst>
      <p:ext uri="{BB962C8B-B14F-4D97-AF65-F5344CB8AC3E}">
        <p14:creationId xmlns:p14="http://schemas.microsoft.com/office/powerpoint/2010/main" val="167475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«Герой моего и нашего времени»</a:t>
            </a:r>
          </a:p>
        </p:txBody>
      </p:sp>
      <p:pic>
        <p:nvPicPr>
          <p:cNvPr id="1026" name="Picture 2" descr="C:\Users\45\Desktop\миранов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6832"/>
            <a:ext cx="6624736" cy="404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257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F6268D-9FD0-4A3B-8C8C-7CFD68CDA818}"/>
              </a:ext>
            </a:extLst>
          </p:cNvPr>
          <p:cNvSpPr/>
          <p:nvPr/>
        </p:nvSpPr>
        <p:spPr>
          <a:xfrm>
            <a:off x="755576" y="0"/>
            <a:ext cx="770485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  <a:p>
            <a:r>
              <a:rPr lang="ru-RU" sz="3200" dirty="0"/>
              <a:t>С 12 лет она пишет рассказы на компьютере одним пальцем левой руки: недуг ограничил ее возможности. Диагноз ДЦП не позволяет Гульнаре самостоятельно передвигаться, но она много путешествует и пишет. Среди ее произведений и детские рассказы, и новеллы о любви. Творчество для нее не только способ реализовать свой талант, но и возможность помочь другим. Так, часть денег, вырученных от продаж книг, идет на благотворительность. </a:t>
            </a:r>
          </a:p>
        </p:txBody>
      </p:sp>
    </p:spTree>
    <p:extLst>
      <p:ext uri="{BB962C8B-B14F-4D97-AF65-F5344CB8AC3E}">
        <p14:creationId xmlns:p14="http://schemas.microsoft.com/office/powerpoint/2010/main" val="1298809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«Сердце сердцу радо…»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В каждом рассказе вложена частичка души и от этого они получаются еще искреннее, пронзая каждого читателя до глубины души. Помимо детских сказок, Гульнаре хорошо удаются рассказы о любви, составление кроссвордов, ребусов и загадок. Ее работы публикуются во многих печатных изданиях. Поддержал юное дарование фонд духовного возрождения «</a:t>
            </a:r>
            <a:r>
              <a:rPr lang="ru-RU" dirty="0" err="1"/>
              <a:t>Рухият</a:t>
            </a:r>
            <a:r>
              <a:rPr lang="ru-RU" dirty="0"/>
              <a:t>» ОАО «Татнефть». </a:t>
            </a:r>
          </a:p>
        </p:txBody>
      </p:sp>
    </p:spTree>
    <p:extLst>
      <p:ext uri="{BB962C8B-B14F-4D97-AF65-F5344CB8AC3E}">
        <p14:creationId xmlns:p14="http://schemas.microsoft.com/office/powerpoint/2010/main" val="1720734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07504" y="0"/>
            <a:ext cx="4680520" cy="7139964"/>
          </a:xfrm>
        </p:spPr>
        <p:txBody>
          <a:bodyPr>
            <a:noAutofit/>
          </a:bodyPr>
          <a:lstStyle/>
          <a:p>
            <a:r>
              <a:rPr lang="ru-RU" sz="2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  <a:t>Первую свою книгу «Я все </a:t>
            </a:r>
            <a:br>
              <a:rPr lang="ru-RU" sz="2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</a:br>
            <a:r>
              <a:rPr lang="ru-RU" sz="2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  <a:t>смогу»</a:t>
            </a:r>
            <a:br>
              <a:rPr lang="ru-RU" sz="2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</a:br>
            <a:r>
              <a:rPr lang="ru-RU" sz="2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  <a:t>Гульнара написала в 26 лет, сейчас ей 40, </a:t>
            </a:r>
            <a:br>
              <a:rPr lang="ru-RU" sz="2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</a:br>
            <a:r>
              <a:rPr lang="ru-RU" sz="2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  <a:t>и останавливаться на достигнутом она не собирается. </a:t>
            </a:r>
            <a:br>
              <a:rPr lang="ru-RU" sz="2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</a:br>
            <a:r>
              <a:rPr lang="ru-RU" sz="2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  <a:t>Печатать ей приходится буквально по одной букве. </a:t>
            </a:r>
            <a:br>
              <a:rPr lang="ru-RU" sz="2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</a:br>
            <a:r>
              <a:rPr lang="ru-RU" sz="2800" cap="none" dirty="0">
                <a:solidFill>
                  <a:srgbClr val="4E3B30"/>
                </a:solidFill>
                <a:effectLst/>
                <a:latin typeface="Franklin Gothic Book"/>
                <a:ea typeface="+mn-ea"/>
                <a:cs typeface="+mn-cs"/>
              </a:rPr>
              <a:t>Но недаром название ее первой книги носит такое жизнеутверждающее название — девушка борется с недугом.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673" y="620688"/>
            <a:ext cx="3384376" cy="54726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95536" y="124196"/>
            <a:ext cx="9075326" cy="646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2376604"/>
      </p:ext>
    </p:extLst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3B2444-FAF9-438E-A6F0-7374A059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        «Умная    голова»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7DE31E-4DC3-464A-A591-EEAFBE78D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191" y="1972407"/>
            <a:ext cx="5182049" cy="444436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897BE2-A852-4C88-9E1E-081FE821F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520" y="1580333"/>
            <a:ext cx="4260082" cy="522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12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        «МОЙ ПУТЬ к УСПЕХУ: </a:t>
            </a:r>
            <a:br>
              <a:rPr lang="ru-RU" dirty="0"/>
            </a:br>
            <a:r>
              <a:rPr lang="ru-RU" dirty="0"/>
              <a:t>  одним пальцем левой руки»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Гульнара </a:t>
            </a:r>
            <a:r>
              <a:rPr lang="ru-RU" dirty="0" err="1"/>
              <a:t>Миранова</a:t>
            </a:r>
            <a:r>
              <a:rPr lang="ru-RU" dirty="0"/>
              <a:t> - Член Российского Союза писателей.</a:t>
            </a:r>
          </a:p>
          <a:p>
            <a:r>
              <a:rPr lang="ru-RU" dirty="0"/>
              <a:t>Лауреат премии им. </a:t>
            </a:r>
            <a:r>
              <a:rPr lang="ru-RU" dirty="0" err="1"/>
              <a:t>Р.Тухватуллина</a:t>
            </a:r>
            <a:r>
              <a:rPr lang="ru-RU" dirty="0"/>
              <a:t>, лауреат I степени Международного конкурса " Золотое сердце". Дипломант многих литературных конкурсов. </a:t>
            </a:r>
          </a:p>
          <a:p>
            <a:r>
              <a:rPr lang="ru-RU" dirty="0"/>
              <a:t>Награждена медалями "Владимир Маяковский 125 лет", </a:t>
            </a:r>
            <a:r>
              <a:rPr lang="ru-RU" dirty="0" err="1"/>
              <a:t>С.Есенина</a:t>
            </a:r>
            <a:r>
              <a:rPr lang="ru-RU" dirty="0"/>
              <a:t>, </a:t>
            </a:r>
            <a:r>
              <a:rPr lang="ru-RU" dirty="0" err="1"/>
              <a:t>А.Ахматовой</a:t>
            </a:r>
            <a:r>
              <a:rPr lang="ru-RU" dirty="0"/>
              <a:t>, </a:t>
            </a:r>
            <a:r>
              <a:rPr lang="ru-RU" dirty="0" err="1"/>
              <a:t>И.Бунина</a:t>
            </a:r>
            <a:r>
              <a:rPr lang="ru-RU" dirty="0"/>
              <a:t> и Звездой "Наследие".</a:t>
            </a:r>
          </a:p>
          <a:p>
            <a:r>
              <a:rPr lang="ru-RU" dirty="0"/>
              <a:t>Семь ее книг находятся в Национальной Библиотеке РТ, а так же библиотеках города Альметьевска, в том числе и в школьных библиотеках района.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321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49\Desktop\бу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910" y="1318322"/>
            <a:ext cx="3600400" cy="542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6CFA818B-CAA3-4E54-B50C-2753547BB8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1" y="51066"/>
            <a:ext cx="2736304" cy="3449536"/>
          </a:xfrm>
        </p:spPr>
      </p:pic>
      <p:pic>
        <p:nvPicPr>
          <p:cNvPr id="1026" name="Picture 2" descr="Подробно о книге">
            <a:extLst>
              <a:ext uri="{FF2B5EF4-FFF2-40B4-BE49-F238E27FC236}">
                <a16:creationId xmlns:a16="http://schemas.microsoft.com/office/drawing/2014/main" id="{8BA60101-AD9C-4A11-97F5-B94F3E5E6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164" y="3551654"/>
            <a:ext cx="2373285" cy="323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D5622C-24CA-4F5F-B68E-3D167A4565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268" y="3614112"/>
            <a:ext cx="2351550" cy="311206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6C9B40-2DB1-49C0-AC69-EBB174CDC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7911" y="48778"/>
            <a:ext cx="3033654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689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320480" cy="56393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0" name="Picture 2" descr="C:\Users\45\Pictures\m4UNRIx3DU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24744"/>
            <a:ext cx="300037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842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    Читайте На страницах сайтов      «Стихи.ru» и «Проза.ru».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Помимо писательского таланта у Гульнары множество других хобби. Она очень любит путешествовать, знакомиться с новыми людьми, работать с глиной, коллекционировать изделия из фарфора и фаянса.  Путешествия в Париж и Арабские Эмираты вдохновили ее на написание новых произведений. Каждое  творение она старается тут же донести до ценителей своего творчества на своих персональных страницах сайтов «Стихи.ru» и «Проза.ru».</a:t>
            </a:r>
          </a:p>
        </p:txBody>
      </p:sp>
    </p:spTree>
    <p:extLst>
      <p:ext uri="{BB962C8B-B14F-4D97-AF65-F5344CB8AC3E}">
        <p14:creationId xmlns:p14="http://schemas.microsoft.com/office/powerpoint/2010/main" val="1181838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ДОРОГУ ОСИЛИТ ИДУЩИЙ…</a:t>
            </a:r>
          </a:p>
        </p:txBody>
      </p:sp>
      <p:pic>
        <p:nvPicPr>
          <p:cNvPr id="2050" name="Picture 2" descr="C:\Users\45\Desktop\997e125e48bd67384cfa48e7677ac8a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407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Особенная…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12776"/>
            <a:ext cx="8686800" cy="4667349"/>
          </a:xfrm>
        </p:spPr>
        <p:txBody>
          <a:bodyPr>
            <a:normAutofit fontScale="62500" lnSpcReduction="20000"/>
          </a:bodyPr>
          <a:lstStyle/>
          <a:p>
            <a:r>
              <a:rPr lang="ru-RU" sz="4600" dirty="0"/>
              <a:t>Вот уж воистину, Гульнара </a:t>
            </a:r>
            <a:r>
              <a:rPr lang="ru-RU" sz="4600" dirty="0" err="1"/>
              <a:t>Миранова</a:t>
            </a:r>
            <a:r>
              <a:rPr lang="ru-RU" sz="4600" dirty="0"/>
              <a:t> – необыкновенный человек. И не столько потому, что она никогда не ходила, не бегала, ощущая упругую твердь земли или бархатистость травы. Никогда не могла уверенно держать в руках ручку или кисть, вырисовывать уверенными мазками картину, собирать из бисера и бусинок столь любимые девчонками фенечки и заколки.</a:t>
            </a:r>
            <a:br>
              <a:rPr lang="ru-RU" sz="4600" dirty="0"/>
            </a:br>
            <a:endParaRPr lang="ru-RU" sz="4600" dirty="0"/>
          </a:p>
          <a:p>
            <a:r>
              <a:rPr lang="ru-RU" sz="4600" dirty="0"/>
              <a:t>Она – особенная. Потому что в этой терпеливой, нежной, радостной и улыбчивой девушке каждый видит, в первую очередь, личность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50048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6"/>
            <a:ext cx="4940699" cy="6191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75855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солнечная…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Гульнара – мудрый и солнечный человек. Она особенно тонко улавливает чью-то грусть, заботу и беду. Ее сердце при всей ее физической слабости готово поддержать всех. А мы – люди, ее окружающие – видим в ней мужественную попытку ЖИТЬ полной жизнью, воздействовать на процессы, происходящие вокруг, помогать другим людям.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892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D41B21-DC56-48C5-AEBE-C82C99FE3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откровенный монолог« Люди и вещи»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C46B45-1E08-402D-AA56-280DAE49728D}"/>
              </a:ext>
            </a:extLst>
          </p:cNvPr>
          <p:cNvSpPr/>
          <p:nvPr/>
        </p:nvSpPr>
        <p:spPr>
          <a:xfrm>
            <a:off x="395536" y="1340768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 Cyr" panose="02020603050405020304" pitchFamily="18" charset="0"/>
              </a:rPr>
              <a:t>«…</a:t>
            </a:r>
            <a:r>
              <a:rPr lang="ru-RU" sz="2800" dirty="0">
                <a:solidFill>
                  <a:srgbClr val="000000"/>
                </a:solidFill>
                <a:latin typeface="Times New Roman Cyr" panose="02020603050405020304" pitchFamily="18" charset="0"/>
              </a:rPr>
              <a:t>Просто я хотел сказать, что каждая вещь, которая вас окружает, имеет душу. Ей хочется, чтобы ее любили, относились с заботой и вниманием. Тогда и она вам прослужит долго. Ведь без нас ваша жизнь превратиться в каменный век, и даже хуже.</a:t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Times New Roman Cyr" panose="02020603050405020304" pitchFamily="18" charset="0"/>
              </a:rPr>
              <a:t>Представьте, что у вас нет кровати, стола, любимого дивана, телевизора, часов, чашки или зубной щетки...</a:t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Times New Roman Cyr" panose="02020603050405020304" pitchFamily="18" charset="0"/>
              </a:rPr>
              <a:t>Относитесь ко всему и ко всем с уважением, пониманием и добротой. Тогда и жизнь станет краше.</a:t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Times New Roman Cyr" panose="02020603050405020304" pitchFamily="18" charset="0"/>
              </a:rPr>
              <a:t>ВАШ ЛИФТ»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84209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Счастлива…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«Все это я вам рассказала не для того, чтобы вы меня жалели. Нет, напротив, я не люблю, когда меня жалеют. А для того, чтобы сказать: если Вы владеете бесценным сокровищем – здоровьем,  цените это счастье, которое  вам дано…»</a:t>
            </a:r>
          </a:p>
          <a:p>
            <a:r>
              <a:rPr lang="ru-RU" dirty="0"/>
              <a:t>«Самое главное, что дал мне Бог - это бесценное в моей жизни: мою семью - родителей и сестру. Их любовь и заботу, которые проявляются ежедневно и ежечасно. Да, моя семья меня любит, и поэтому я очень счастлива!»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7621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     «Жить потому и хорошо, что трудно».     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Нужно уметь ценить и довольствоваться каждым мгновением жизни, не смотря ни на какие трудности. Это на собственном примере доказала  Гульнара </a:t>
            </a:r>
            <a:r>
              <a:rPr lang="ru-RU" dirty="0" err="1"/>
              <a:t>Миранова</a:t>
            </a:r>
            <a:r>
              <a:rPr lang="ru-RU" dirty="0"/>
              <a:t>. Наперекор всем трудностям ей удается всегда оставаться жизнерадостной и радовать своих читателей новыми литературными произведениями. Желаю ей творческих успехов!</a:t>
            </a:r>
          </a:p>
        </p:txBody>
      </p:sp>
    </p:spTree>
    <p:extLst>
      <p:ext uri="{BB962C8B-B14F-4D97-AF65-F5344CB8AC3E}">
        <p14:creationId xmlns:p14="http://schemas.microsoft.com/office/powerpoint/2010/main" val="876941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              « И я смогу!»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212976"/>
            <a:ext cx="8686800" cy="2867149"/>
          </a:xfrm>
        </p:spPr>
        <p:txBody>
          <a:bodyPr>
            <a:normAutofit fontScale="92500"/>
          </a:bodyPr>
          <a:lstStyle/>
          <a:p>
            <a:endParaRPr lang="ru-RU" dirty="0"/>
          </a:p>
          <a:p>
            <a:r>
              <a:rPr lang="ru-RU" dirty="0"/>
              <a:t>Гульнара учит нас мужеству и решительности. </a:t>
            </a:r>
          </a:p>
          <a:p>
            <a:r>
              <a:rPr lang="ru-RU" dirty="0"/>
              <a:t>Она верит в себя, в свои силы. «Я все смогу…» Читая ее книги, думая о ее судьбе, каждый буквально  начинает верить: «И я смогу!»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F5DD46-E31F-48CE-A8DA-0B1722700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692696"/>
            <a:ext cx="1895475" cy="240982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3A8F98B-0F69-4D55-A1A8-0C7F745B34BE}"/>
              </a:ext>
            </a:extLst>
          </p:cNvPr>
          <p:cNvSpPr/>
          <p:nvPr/>
        </p:nvSpPr>
        <p:spPr>
          <a:xfrm>
            <a:off x="2771800" y="1405855"/>
            <a:ext cx="51125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2021 году Гульнара участвовала во всероссийском конкурсе среди инвалидов «Необыкновенные люди» в номинации «История успеха».</a:t>
            </a:r>
          </a:p>
          <a:p>
            <a:r>
              <a:rPr lang="ru-RU" sz="2400" dirty="0"/>
              <a:t>Подробнее: Знамя труда</a:t>
            </a:r>
            <a:r>
              <a:rPr lang="tt-RU" sz="2400" dirty="0"/>
              <a:t>.</a:t>
            </a:r>
            <a:r>
              <a:rPr lang="en-US" sz="2400" dirty="0"/>
              <a:t>p</a:t>
            </a:r>
            <a:r>
              <a:rPr lang="tt-RU" sz="2400" dirty="0"/>
              <a:t>у</a:t>
            </a:r>
            <a:r>
              <a:rPr lang="ru-RU" sz="2400" dirty="0"/>
              <a:t> https://zt116.ru/news/1/162194</a:t>
            </a:r>
          </a:p>
        </p:txBody>
      </p:sp>
    </p:spTree>
    <p:extLst>
      <p:ext uri="{BB962C8B-B14F-4D97-AF65-F5344CB8AC3E}">
        <p14:creationId xmlns:p14="http://schemas.microsoft.com/office/powerpoint/2010/main" val="2484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6632"/>
            <a:ext cx="8686800" cy="596349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9600" dirty="0"/>
              <a:t>   </a:t>
            </a:r>
            <a:r>
              <a:rPr lang="ru-RU" sz="5400" dirty="0"/>
              <a:t>Источники:</a:t>
            </a:r>
            <a:r>
              <a:rPr lang="ru-RU" sz="9600" dirty="0"/>
              <a:t> </a:t>
            </a:r>
          </a:p>
          <a:p>
            <a:pPr marL="514350" indent="-514350">
              <a:buAutoNum type="arabicPeriod"/>
            </a:pPr>
            <a:r>
              <a:rPr lang="ru-RU" sz="2800" b="1" u="sng" dirty="0">
                <a:latin typeface="Arial" panose="020B0604020202020204" pitchFamily="34" charset="0"/>
                <a:hlinkClick r:id="rId2"/>
              </a:rPr>
              <a:t>Аргументы и Факты – АиФ.ru</a:t>
            </a:r>
            <a:r>
              <a:rPr lang="ru-RU" sz="2800" b="1" u="sng" dirty="0">
                <a:latin typeface="Arial" panose="020B0604020202020204" pitchFamily="34" charset="0"/>
              </a:rPr>
              <a:t> </a:t>
            </a:r>
            <a:r>
              <a:rPr lang="en-US" sz="2800" dirty="0"/>
              <a:t>https://ok.ru/aifru/topic/62221879077795</a:t>
            </a:r>
            <a:endParaRPr lang="ru-RU" sz="2800" dirty="0"/>
          </a:p>
          <a:p>
            <a:pPr marL="514350" indent="-514350">
              <a:buAutoNum type="arabicPeriod"/>
            </a:pPr>
            <a:r>
              <a:rPr lang="en-US" sz="2800" dirty="0"/>
              <a:t>http://www.kazan.aif.ru/society/persona/1029</a:t>
            </a:r>
            <a:endParaRPr lang="ru-RU" sz="2800" dirty="0"/>
          </a:p>
          <a:p>
            <a:pPr marL="514350" indent="-514350">
              <a:buAutoNum type="arabicPeriod"/>
            </a:pPr>
            <a:r>
              <a:rPr lang="ru-RU" sz="2800" dirty="0">
                <a:hlinkClick r:id="rId3"/>
              </a:rPr>
              <a:t>Журнальный мир.</a:t>
            </a:r>
          </a:p>
          <a:p>
            <a:pPr marL="514350" indent="-514350">
              <a:buAutoNum type="arabicPeriod"/>
            </a:pPr>
            <a:r>
              <a:rPr lang="en-US" sz="2800" dirty="0">
                <a:hlinkClick r:id="rId3"/>
              </a:rPr>
              <a:t>https://xn--80alhdjhdcxhy5hl.xn--p1ai/avtor/miranova-gulnara</a:t>
            </a:r>
            <a:endParaRPr lang="ru-RU" sz="2800" dirty="0">
              <a:hlinkClick r:id="rId3"/>
            </a:endParaRPr>
          </a:p>
          <a:p>
            <a:pPr marL="514350" indent="-514350">
              <a:buAutoNum type="arabicPeriod"/>
            </a:pPr>
            <a:r>
              <a:rPr lang="ru-RU" sz="2800" dirty="0" err="1">
                <a:hlinkClick r:id="rId3"/>
              </a:rPr>
              <a:t>Культура.РФ</a:t>
            </a:r>
            <a:r>
              <a:rPr lang="ru-RU" sz="2800" dirty="0">
                <a:hlinkClick r:id="rId3"/>
              </a:rPr>
              <a:t> </a:t>
            </a:r>
            <a:r>
              <a:rPr lang="en-US" sz="2800" dirty="0">
                <a:hlinkClick r:id="rId3"/>
              </a:rPr>
              <a:t>https://www.culture.ru/events/2444747/koncert-k-yubileyu-poetessy-gulnary-miranovoi</a:t>
            </a:r>
            <a:endParaRPr lang="ru-RU" sz="2800" dirty="0"/>
          </a:p>
          <a:p>
            <a:pPr marL="514350" indent="-514350">
              <a:buAutoNum type="arabicPeriod"/>
            </a:pPr>
            <a:r>
              <a:rPr lang="ru-RU" sz="2800" dirty="0"/>
              <a:t>Сайт </a:t>
            </a:r>
            <a:r>
              <a:rPr lang="en-US" sz="2800" dirty="0">
                <a:hlinkClick r:id="rId4"/>
              </a:rPr>
              <a:t>https://stihi.ru/avtor/gmiranova</a:t>
            </a:r>
            <a:endParaRPr lang="tt-RU" sz="2800" dirty="0"/>
          </a:p>
          <a:p>
            <a:pPr marL="514350" indent="-514350">
              <a:buAutoNum type="arabicPeriod"/>
            </a:pPr>
            <a:r>
              <a:rPr lang="en-US" sz="2800" dirty="0"/>
              <a:t>https://idel-tat.ru/news/literatura/novogodnee-chudo</a:t>
            </a:r>
          </a:p>
          <a:p>
            <a:pPr marL="514350" indent="-514350">
              <a:buAutoNum type="arabicPeriod"/>
            </a:pPr>
            <a:endParaRPr lang="ru-RU" sz="2800" dirty="0"/>
          </a:p>
          <a:p>
            <a:pPr marL="0" indent="0">
              <a:buNone/>
            </a:pPr>
            <a:r>
              <a:rPr lang="ru-RU" sz="4800" dirty="0"/>
              <a:t>         Спасибо за внимание !</a:t>
            </a:r>
          </a:p>
          <a:p>
            <a:pPr marL="0" indent="0">
              <a:buNone/>
            </a:pP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308344938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703</TotalTime>
  <Words>865</Words>
  <Application>Microsoft Office PowerPoint</Application>
  <PresentationFormat>Экран (4:3)</PresentationFormat>
  <Paragraphs>56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Franklin Gothic Book</vt:lpstr>
      <vt:lpstr>Franklin Gothic Medium</vt:lpstr>
      <vt:lpstr>Times New Roman</vt:lpstr>
      <vt:lpstr>Times New Roman Cyr</vt:lpstr>
      <vt:lpstr>Wingdings 2</vt:lpstr>
      <vt:lpstr>Трек</vt:lpstr>
      <vt:lpstr>  V Республиканская научно - практическая конференция «Неокнига»  по теме: «В добром сердце весь мир уместится»                     Анонсы современных авторов и/или современной (с 2000 года) книги       </vt:lpstr>
      <vt:lpstr>ЗНАкомьтесь: Гульнара Миранова</vt:lpstr>
      <vt:lpstr>«Герой моего и нашего времени»</vt:lpstr>
      <vt:lpstr>Презентация PowerPoint</vt:lpstr>
      <vt:lpstr>         «Сердце сердцу радо…»</vt:lpstr>
      <vt:lpstr>Первую свою книгу «Я все  смогу» Гульнара написала в 26 лет, сейчас ей 40,  и останавливаться на достигнутом она не собирается.  Печатать ей приходится буквально по одной букве.  Но недаром название ее первой книги носит такое жизнеутверждающее название — девушка борется с недугом.</vt:lpstr>
      <vt:lpstr>        «Умная    голова»</vt:lpstr>
      <vt:lpstr>         «МОЙ ПУТЬ к УСПЕХУ:    одним пальцем левой руки»</vt:lpstr>
      <vt:lpstr>Презентация PowerPoint</vt:lpstr>
      <vt:lpstr>Презентация PowerPoint</vt:lpstr>
      <vt:lpstr>     Читайте На страницах сайтов      «Стихи.ru» и «Проза.ru».</vt:lpstr>
      <vt:lpstr>         ДОРОГУ ОСИЛИТ ИДУЩИЙ…</vt:lpstr>
      <vt:lpstr>            Особенная…</vt:lpstr>
      <vt:lpstr>Презентация PowerPoint</vt:lpstr>
      <vt:lpstr>             солнечная…</vt:lpstr>
      <vt:lpstr>откровенный монолог« Люди и вещи» </vt:lpstr>
      <vt:lpstr>              Счастлива…</vt:lpstr>
      <vt:lpstr>      «Жить потому и хорошо, что трудно».        </vt:lpstr>
      <vt:lpstr>                               « И я смогу!»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49</dc:creator>
  <cp:lastModifiedBy>Kama</cp:lastModifiedBy>
  <cp:revision>263</cp:revision>
  <dcterms:created xsi:type="dcterms:W3CDTF">2014-02-24T15:23:42Z</dcterms:created>
  <dcterms:modified xsi:type="dcterms:W3CDTF">2023-04-03T01:29:11Z</dcterms:modified>
</cp:coreProperties>
</file>